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9550-E104-4E3E-94E2-D56B07FB36C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AC76-BC8E-46D0-87EB-54A7AFA8EE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subTitle" idx="1"/>
          </p:nvPr>
        </p:nvSpPr>
        <p:spPr>
          <a:xfrm>
            <a:off x="1371600" y="714375"/>
            <a:ext cx="6400800" cy="4924425"/>
          </a:xfrm>
        </p:spPr>
        <p:txBody>
          <a:bodyPr>
            <a:normAutofit fontScale="97500"/>
          </a:bodyPr>
          <a:lstStyle/>
          <a:p>
            <a:endParaRPr lang="en-US" dirty="0"/>
          </a:p>
        </p:txBody>
      </p:sp>
      <p:pic>
        <p:nvPicPr>
          <p:cNvPr id="1026" name="Picture 2" descr="C:\Users\Kosta\Desktop\Screenshot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000924" cy="557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Kosta\Desktop\Screenshot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214842" cy="5857916"/>
          </a:xfrm>
          <a:prstGeom prst="rect">
            <a:avLst/>
          </a:prstGeom>
          <a:noFill/>
        </p:spPr>
      </p:pic>
      <p:pic>
        <p:nvPicPr>
          <p:cNvPr id="10243" name="Picture 3" descr="C:\Users\Kosta\Desktop\Screenshot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324333" cy="5605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osta\Desktop\Screenshot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Kosta\Desktop\Screenshot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9" name="Picture 3" descr="C:\Users\Kosta\Desktop\Screenshot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429684" cy="5857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Kosta\Desktop\Screenshot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osta\Desktop\Screenshot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01122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Kosta\Desktop\Screenshot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57166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Kosta\Desktop\Screenshot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14290"/>
            <a:ext cx="835824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Kosta\Desktop\Screenshot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428604"/>
            <a:ext cx="8286808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Kosta</dc:creator>
  <cp:lastModifiedBy>Kosta</cp:lastModifiedBy>
  <cp:revision>3</cp:revision>
  <dcterms:created xsi:type="dcterms:W3CDTF">2020-05-31T18:43:37Z</dcterms:created>
  <dcterms:modified xsi:type="dcterms:W3CDTF">2020-05-31T19:11:17Z</dcterms:modified>
</cp:coreProperties>
</file>